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0" r:id="rId4"/>
    <p:sldId id="258" r:id="rId5"/>
    <p:sldId id="259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19"/>
  </p:normalViewPr>
  <p:slideViewPr>
    <p:cSldViewPr snapToGrid="0" snapToObjects="1">
      <p:cViewPr varScale="1">
        <p:scale>
          <a:sx n="109" d="100"/>
          <a:sy n="109" d="100"/>
        </p:scale>
        <p:origin x="6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8F505-4A0C-0747-A1B4-F48BBC8AB1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9EEE8-B6B9-664D-9934-AB14DFA360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7CEFD5-9067-6849-9BB3-2EA61CDD89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25D2D-B8E8-EC4A-9421-8FC8FD837594}" type="datetimeFigureOut">
              <a:rPr lang="en-US" smtClean="0"/>
              <a:t>2/3/19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4F9BF0-F1C6-A34A-B04E-27C7BAE602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31DCBE-CE5B-344C-BF97-2BC09488C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2CD14-B33C-D444-86A0-7F29A4145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7656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29B8CF-64DB-4F4F-8C59-9CBFEEF9D1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B3420B-5C4C-D440-935F-DEF076DE22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A4AF2E-3392-B84F-BA5B-FB04B4AF43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25D2D-B8E8-EC4A-9421-8FC8FD837594}" type="datetimeFigureOut">
              <a:rPr lang="en-US" smtClean="0"/>
              <a:t>2/3/19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A36575-33D1-E544-BDBC-BD54E2FD9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6147B3-3B21-2F49-91B6-01B6DB1CD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2CD14-B33C-D444-86A0-7F29A4145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0690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117ACF-5132-D840-A9DF-47E417EB00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6730A1-0AA0-0C4B-8F4A-C72914ECCF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566F9F-6F5B-8241-9537-743CA8153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25D2D-B8E8-EC4A-9421-8FC8FD837594}" type="datetimeFigureOut">
              <a:rPr lang="en-US" smtClean="0"/>
              <a:t>2/3/19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C2D43A-196B-A540-8B2B-2997948479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867187-E707-C740-B10E-92C07C687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2CD14-B33C-D444-86A0-7F29A4145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5440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107C1-B5F4-8F47-A002-49D268A38C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C43FD8-550C-3D47-B175-DFC35D5451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A73AA4-7B19-0E4D-B1E8-1B1B017A8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25D2D-B8E8-EC4A-9421-8FC8FD837594}" type="datetimeFigureOut">
              <a:rPr lang="en-US" smtClean="0"/>
              <a:t>2/3/19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9C823D-6371-1B42-8CC5-A00BDF1412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28834A-3B62-B545-AE39-4557DD2C4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2CD14-B33C-D444-86A0-7F29A4145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171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F8D3A-995A-924F-8CFA-27A65EEA1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E81E9C-E14B-3F47-956F-EDB87DE9D6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C4F4DD-2093-9447-B3D5-6B17962A7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25D2D-B8E8-EC4A-9421-8FC8FD837594}" type="datetimeFigureOut">
              <a:rPr lang="en-US" smtClean="0"/>
              <a:t>2/3/19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E59A28-C676-D74B-BBB2-F7D39E072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7CE34A-27CF-394F-BB15-9D050998B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2CD14-B33C-D444-86A0-7F29A4145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5361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30FF6-7EE0-9647-B457-685EF01DE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0AFA8A-4589-1243-8251-524E9920A6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586694-CCC3-0148-B16A-36F46AAAB8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46207F-4233-4846-960B-CDAA10B3E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25D2D-B8E8-EC4A-9421-8FC8FD837594}" type="datetimeFigureOut">
              <a:rPr lang="en-US" smtClean="0"/>
              <a:t>2/3/19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218AFB-1708-FA4B-B479-14049BB679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EC7861-CD2B-3C4A-9351-F3B60ECEEF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2CD14-B33C-D444-86A0-7F29A4145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8197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3CE6A-AD14-E94B-8DB6-BD471B3B71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02BF0B-3DE8-E74E-B0E5-1C51460816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D14DB2-FA3A-754B-A881-0DFDB3A9D5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E84DAF3-8217-AB4F-8A4A-BE2B99E87D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A2C747-A7D5-A341-8D38-6DC5857B3F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4F2D07E-CD04-4A4A-AC6A-4B490F9CC1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25D2D-B8E8-EC4A-9421-8FC8FD837594}" type="datetimeFigureOut">
              <a:rPr lang="en-US" smtClean="0"/>
              <a:t>2/3/19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CB50D2-4311-7F45-B5B7-8A82DF2AD6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8BE926-267D-9344-88B9-64635FA9E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2CD14-B33C-D444-86A0-7F29A4145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703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A0A31-310A-3445-9831-FD5E5C2DD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D37B27-B189-8D49-B2A0-64C056CFFF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25D2D-B8E8-EC4A-9421-8FC8FD837594}" type="datetimeFigureOut">
              <a:rPr lang="en-US" smtClean="0"/>
              <a:t>2/3/19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F74E4F-2796-A247-8BC2-8AB6B65DA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2AC299-9837-3542-A64D-ACF47D92C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2CD14-B33C-D444-86A0-7F29A4145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1009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AC95AF8-A273-D24D-8F12-33347AB1C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25D2D-B8E8-EC4A-9421-8FC8FD837594}" type="datetimeFigureOut">
              <a:rPr lang="en-US" smtClean="0"/>
              <a:t>2/3/19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B1B45E-1095-3A4C-9455-D88223A5A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0B9F5B-4C7E-0546-9C56-8177C3B2F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2CD14-B33C-D444-86A0-7F29A4145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931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67BCB-26E1-F745-B2D9-E26A78748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A95560-A7C6-194B-A081-EBF38C1CFD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6330F4-6A95-4F4E-A970-8804926BD2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E7551E-1A11-484B-969B-709E1F0A3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25D2D-B8E8-EC4A-9421-8FC8FD837594}" type="datetimeFigureOut">
              <a:rPr lang="en-US" smtClean="0"/>
              <a:t>2/3/19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46A4C6-3545-8B45-BEF4-701C7FEC6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26EE3F-1DBE-6945-B43D-97DC3A222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2CD14-B33C-D444-86A0-7F29A4145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9271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ABB1A-E08E-334B-A451-D08D81E62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29EE11-1DC0-394B-829A-965743A531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7044F9-D138-7F40-AD46-2E75F4502A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0BB4F6-EB1A-8B4A-A5D2-EF9A8AE8CA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25D2D-B8E8-EC4A-9421-8FC8FD837594}" type="datetimeFigureOut">
              <a:rPr lang="en-US" smtClean="0"/>
              <a:t>2/3/19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5A8A7D-2038-6F40-969D-930D2485D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A69332-2777-6D4A-A649-342AE4CFA1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2CD14-B33C-D444-86A0-7F29A4145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419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500E4B5-6641-FD4D-824C-82E459793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F4AA55-EDE8-AA4E-AF80-137437EE1F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27866B-EE72-6945-9E7D-F8ADAC08A3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925D2D-B8E8-EC4A-9421-8FC8FD837594}" type="datetimeFigureOut">
              <a:rPr lang="en-US" smtClean="0"/>
              <a:t>2/3/19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E0316F-556D-1142-AD9F-6F67DD74FA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361582-26A5-784D-BDFF-BA6170DFEC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62CD14-B33C-D444-86A0-7F29A4145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476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1.tiff"/><Relationship Id="rId7" Type="http://schemas.openxmlformats.org/officeDocument/2006/relationships/image" Target="../media/image5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tiff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06130-6BA0-BD4F-919B-F786FFFCE7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Learning representation for cluster of images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CEA84E-1853-7046-A2B5-BAA2638AC4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CS-594(Language and Vision)</a:t>
            </a:r>
          </a:p>
        </p:txBody>
      </p:sp>
    </p:spTree>
    <p:extLst>
      <p:ext uri="{BB962C8B-B14F-4D97-AF65-F5344CB8AC3E}">
        <p14:creationId xmlns:p14="http://schemas.microsoft.com/office/powerpoint/2010/main" val="19254265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2A9F9EC-C6BC-3E42-B794-8AD351DA05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827" y="777875"/>
            <a:ext cx="2727660" cy="162901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21DD01D-958A-FE4B-9604-FF8C23A935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7827" y="4096890"/>
            <a:ext cx="2727660" cy="199092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8B2FAF8-DECD-8E47-A661-5337955CCA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7400" y="2406894"/>
            <a:ext cx="2908773" cy="216693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DCB6D56-EB8A-8B44-BA03-5988478919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67162" y="2663845"/>
            <a:ext cx="1136650" cy="116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1448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2A9F9EC-C6BC-3E42-B794-8AD351DA05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594" y="799042"/>
            <a:ext cx="2727660" cy="162901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21DD01D-958A-FE4B-9604-FF8C23A935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463" y="4090697"/>
            <a:ext cx="2727660" cy="199092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8B2FAF8-DECD-8E47-A661-5337955CCA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5408" y="2345531"/>
            <a:ext cx="2908773" cy="216693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DCB6D56-EB8A-8B44-BA03-5988478919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28476" y="2675179"/>
            <a:ext cx="1136650" cy="1168400"/>
          </a:xfrm>
          <a:prstGeom prst="rect">
            <a:avLst/>
          </a:prstGeom>
        </p:spPr>
      </p:pic>
      <p:sp>
        <p:nvSpPr>
          <p:cNvPr id="3" name="Right Arrow 2">
            <a:extLst>
              <a:ext uri="{FF2B5EF4-FFF2-40B4-BE49-F238E27FC236}">
                <a16:creationId xmlns:a16="http://schemas.microsoft.com/office/drawing/2014/main" id="{72C42A7C-9D56-9640-B4EE-2ACA9F9F6989}"/>
              </a:ext>
            </a:extLst>
          </p:cNvPr>
          <p:cNvSpPr/>
          <p:nvPr/>
        </p:nvSpPr>
        <p:spPr>
          <a:xfrm>
            <a:off x="6350952" y="3016311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823C9FF-4690-4C4B-8225-68F1289DC3F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29360" y="2479023"/>
            <a:ext cx="4769338" cy="1559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7462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CF012-74F7-0C4C-9D40-3EF87C766A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learn the representation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D5F1B2-69E9-2A41-91B7-DEF328DE5C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visually different images be captioned as a combined category?</a:t>
            </a:r>
          </a:p>
          <a:p>
            <a:endParaRPr lang="en-US" dirty="0"/>
          </a:p>
          <a:p>
            <a:r>
              <a:rPr lang="en-US" dirty="0"/>
              <a:t>Can we learn the visual features or semantic hierarchy of images?</a:t>
            </a:r>
          </a:p>
        </p:txBody>
      </p:sp>
    </p:spTree>
    <p:extLst>
      <p:ext uri="{BB962C8B-B14F-4D97-AF65-F5344CB8AC3E}">
        <p14:creationId xmlns:p14="http://schemas.microsoft.com/office/powerpoint/2010/main" val="12318199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69AB33E-271F-6449-9AD3-ADAA342B82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2061" y="2756774"/>
            <a:ext cx="1173939" cy="98187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F75C3CC-A6DA-DD4E-9875-FC0548CAE1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493" y="2261318"/>
            <a:ext cx="783020" cy="46763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314EB09-B0CA-1040-ABE3-D75F8E8053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2493" y="3655485"/>
            <a:ext cx="783020" cy="57152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5A65A85-6B77-5D42-B6B9-06766A7433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73235" y="2936686"/>
            <a:ext cx="835012" cy="62205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DED3927-1FC0-644D-BFBA-D29B4E5B873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24659" y="3080010"/>
            <a:ext cx="326295" cy="335409"/>
          </a:xfrm>
          <a:prstGeom prst="rect">
            <a:avLst/>
          </a:prstGeom>
        </p:spPr>
      </p:pic>
      <p:cxnSp>
        <p:nvCxnSpPr>
          <p:cNvPr id="9" name="Curved Connector 8">
            <a:extLst>
              <a:ext uri="{FF2B5EF4-FFF2-40B4-BE49-F238E27FC236}">
                <a16:creationId xmlns:a16="http://schemas.microsoft.com/office/drawing/2014/main" id="{8E4F8A1A-2BEC-D340-B639-14CE37A49C34}"/>
              </a:ext>
            </a:extLst>
          </p:cNvPr>
          <p:cNvCxnSpPr>
            <a:cxnSpLocks/>
          </p:cNvCxnSpPr>
          <p:nvPr/>
        </p:nvCxnSpPr>
        <p:spPr>
          <a:xfrm flipV="1">
            <a:off x="3736217" y="3080010"/>
            <a:ext cx="957874" cy="335408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A2F33D72-72CF-CC47-8CEA-725CEA0DA8B6}"/>
              </a:ext>
            </a:extLst>
          </p:cNvPr>
          <p:cNvSpPr txBox="1"/>
          <p:nvPr/>
        </p:nvSpPr>
        <p:spPr>
          <a:xfrm>
            <a:off x="6985472" y="3093232"/>
            <a:ext cx="395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5B3B393-3B2F-CD48-8769-35A5517D377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68820" y="2007005"/>
            <a:ext cx="1555796" cy="50862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67F4875-0842-3F4F-8B72-CC28276AF0B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892867" y="2806138"/>
            <a:ext cx="1073805" cy="932515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54E74B1-FC54-E44A-9785-50AF212A4366}"/>
              </a:ext>
            </a:extLst>
          </p:cNvPr>
          <p:cNvCxnSpPr>
            <a:cxnSpLocks/>
          </p:cNvCxnSpPr>
          <p:nvPr/>
        </p:nvCxnSpPr>
        <p:spPr>
          <a:xfrm flipH="1">
            <a:off x="8814272" y="2628900"/>
            <a:ext cx="886941" cy="1772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22555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3">
            <a:extLst>
              <a:ext uri="{FF2B5EF4-FFF2-40B4-BE49-F238E27FC236}">
                <a16:creationId xmlns:a16="http://schemas.microsoft.com/office/drawing/2014/main" id="{CC3BD5E9-DC16-934F-AF23-5228756A34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585" b="418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3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  <a:ex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47E79D-8B43-6542-A9D2-9BEEBD4BF3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2021" y="3231931"/>
            <a:ext cx="3852041" cy="183405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/>
              <a:t>Previous work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709F68ED-3BD5-496A-989F-B16D6328F6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82910" y="5242675"/>
            <a:ext cx="4330262" cy="683284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000"/>
              <a:t>Hierarchy-based Image Embeddings for Semantic Image Retrieval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72257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784183-19FB-0C4B-90E1-2C90AB7AD2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References	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5FC1B15-AC8E-AC43-852C-0578215BBBF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82027459"/>
              </p:ext>
            </p:extLst>
          </p:nvPr>
        </p:nvGraphicFramePr>
        <p:xfrm>
          <a:off x="4266737" y="961812"/>
          <a:ext cx="6731925" cy="4930988"/>
        </p:xfrm>
        <a:graphic>
          <a:graphicData uri="http://schemas.openxmlformats.org/drawingml/2006/table">
            <a:tbl>
              <a:tblPr/>
              <a:tblGrid>
                <a:gridCol w="6379247">
                  <a:extLst>
                    <a:ext uri="{9D8B030D-6E8A-4147-A177-3AD203B41FA5}">
                      <a16:colId xmlns:a16="http://schemas.microsoft.com/office/drawing/2014/main" val="2270554420"/>
                    </a:ext>
                  </a:extLst>
                </a:gridCol>
                <a:gridCol w="352678">
                  <a:extLst>
                    <a:ext uri="{9D8B030D-6E8A-4147-A177-3AD203B41FA5}">
                      <a16:colId xmlns:a16="http://schemas.microsoft.com/office/drawing/2014/main" val="3849268815"/>
                    </a:ext>
                  </a:extLst>
                </a:gridCol>
              </a:tblGrid>
              <a:tr h="81819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63639" marR="163639" marT="81819" marB="81819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63639" marR="163639" marT="81819" marB="81819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264665"/>
                  </a:ext>
                </a:extLst>
              </a:tr>
              <a:tr h="3283689">
                <a:tc>
                  <a:txBody>
                    <a:bodyPr/>
                    <a:lstStyle/>
                    <a:p>
                      <a:pPr marL="285750" marR="0" lvl="0" indent="-28575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8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Barz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Björn, and Joachim </a:t>
                      </a:r>
                      <a:r>
                        <a:rPr lang="en-US" sz="18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Denzler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 "Hierarchy-based image embeddings for semantic image retrieval." </a:t>
                      </a:r>
                      <a:r>
                        <a:rPr lang="en-US" sz="1800" i="1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arXiv</a:t>
                      </a:r>
                      <a:r>
                        <a:rPr lang="en-US" sz="180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preprint arXiv:1809.09924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(2018).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US" dirty="0"/>
                    </a:p>
                  </a:txBody>
                  <a:tcPr marL="163639" marR="163639" marT="136366" marB="136366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63639" marR="163639" marT="81819" marB="81819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37950639"/>
                  </a:ext>
                </a:extLst>
              </a:tr>
              <a:tr h="82910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63639" marR="272732" marT="136366" marB="136366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163639" marR="163639" marT="136366" marB="136366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14103646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D4D862DB-3FE4-7C4A-B141-60F2BEAEA8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23165"/>
            <a:ext cx="184731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00472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68</Words>
  <Application>Microsoft Macintosh PowerPoint</Application>
  <PresentationFormat>Widescreen</PresentationFormat>
  <Paragraphs>12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Learning representation for cluster of images</vt:lpstr>
      <vt:lpstr>PowerPoint Presentation</vt:lpstr>
      <vt:lpstr>PowerPoint Presentation</vt:lpstr>
      <vt:lpstr>How to learn the representation</vt:lpstr>
      <vt:lpstr>PowerPoint Presentation</vt:lpstr>
      <vt:lpstr>Previous work</vt:lpstr>
      <vt:lpstr>References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Learning categories for cluster of images</dc:title>
  <dc:creator>akshay uppal</dc:creator>
  <cp:lastModifiedBy>akshay uppal</cp:lastModifiedBy>
  <cp:revision>2</cp:revision>
  <dcterms:created xsi:type="dcterms:W3CDTF">2019-02-03T07:01:57Z</dcterms:created>
  <dcterms:modified xsi:type="dcterms:W3CDTF">2019-02-03T07:04:32Z</dcterms:modified>
</cp:coreProperties>
</file>